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3A75A-BD3B-DD1F-DFB4-F7482C9AB220}" v="69" dt="2026-05-13T14:48:0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5D4B-6A6D-490A-A2F9-FCEFFAEEC2B3}" type="datetimeFigureOut"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9785-98A5-4491-BEC2-4B8D1D89D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457200"/>
            <a:ext cx="685800" cy="85039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371600" y="502920"/>
            <a:ext cx="10012680" cy="1143000"/>
          </a:xfrm>
          <a:prstGeom prst="roundRect">
            <a:avLst>
              <a:gd name="adj" fmla="val 12800"/>
            </a:avLst>
          </a:prstGeom>
          <a:solidFill>
            <a:srgbClr val="FFFFFF">
              <a:alpha val="93000"/>
            </a:srgbClr>
          </a:solidFill>
          <a:ln w="19050">
            <a:solidFill>
              <a:srgbClr val="C0000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572768" y="685800"/>
            <a:ext cx="960120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Class 2 Personal Passport</a:t>
            </a:r>
            <a:endParaRPr lang="en-US" sz="3200" dirty="0"/>
          </a:p>
        </p:txBody>
      </p:sp>
      <p:sp>
        <p:nvSpPr>
          <p:cNvPr id="6" name="Text 2"/>
          <p:cNvSpPr/>
          <p:nvPr/>
        </p:nvSpPr>
        <p:spPr>
          <a:xfrm>
            <a:off x="1591056" y="1143000"/>
            <a:ext cx="822960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</a:rPr>
              <a:t>Church Eaton Primary School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1234440" y="2148840"/>
            <a:ext cx="9738360" cy="2331720"/>
          </a:xfrm>
          <a:prstGeom prst="roundRect">
            <a:avLst>
              <a:gd name="adj" fmla="val 7059"/>
            </a:avLst>
          </a:prstGeom>
          <a:solidFill>
            <a:srgbClr val="FFFFFF">
              <a:alpha val="94000"/>
            </a:srgbClr>
          </a:solidFill>
          <a:ln w="17780">
            <a:solidFill>
              <a:srgbClr val="C00000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572768" y="2441448"/>
            <a:ext cx="9098280" cy="17373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333333"/>
                </a:solidFill>
              </a:rPr>
              <a:t>Across the year we complete lots of exciting challenges. We build confidence, learn to make thoughtful choices, help our communities, look after our wellbeing and </a:t>
            </a:r>
            <a:r>
              <a:rPr lang="en-US" sz="1600" dirty="0" err="1">
                <a:solidFill>
                  <a:srgbClr val="333333"/>
                </a:solidFill>
              </a:rPr>
              <a:t>practise</a:t>
            </a:r>
            <a:r>
              <a:rPr lang="en-US" sz="1600" dirty="0">
                <a:solidFill>
                  <a:srgbClr val="333333"/>
                </a:solidFill>
              </a:rPr>
              <a:t> skills that prepare us for the future.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333333"/>
                </a:solidFill>
              </a:rPr>
              <a:t>Each page has space for a photo so we can celebrate our achievements and keep a record of what we have completed.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333333"/>
                </a:solidFill>
              </a:rPr>
              <a:t>The passport headings help us learn skills for adult life: ambition, responsibility, respect for difference, healthy minds and bodies, active choices and everyday independence.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2057400" y="4983480"/>
            <a:ext cx="8046720" cy="347472"/>
          </a:xfrm>
          <a:prstGeom prst="rect">
            <a:avLst/>
          </a:prstGeom>
          <a:solidFill>
            <a:srgbClr val="C00000"/>
          </a:solidFill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Curriculum  •  Diversity  •  Social Mobility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learn to understand feelings, manage worries, use helpful strategies and notice what makes us feel happy and safe.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2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things that make me happy.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</a:t>
            </a:r>
            <a:r>
              <a:rPr lang="en-US" sz="1400" dirty="0" err="1">
                <a:solidFill>
                  <a:srgbClr val="333333"/>
                </a:solidFill>
              </a:rPr>
              <a:t>recognise</a:t>
            </a:r>
            <a:r>
              <a:rPr lang="en-US" sz="1400" dirty="0">
                <a:solidFill>
                  <a:srgbClr val="333333"/>
                </a:solidFill>
              </a:rPr>
              <a:t> what helps me feel happy and well.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designed a bedtime checklist to help me have a good night’s sleep.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understand how sleep routines support my health.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followed my bedtime checklist as often as I can.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understand how sleep routines support my health.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learn to understand feelings, manage worries, use helpful strategies and notice what makes us feel happy and safe.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3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what to do when I feel worried.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spot signs of worry and know what might help.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recognise signs that I feel worried or anxious.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spot signs of worry and know what might help.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regularly spend time in nature in all weathers.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think carefully before spending money and make sensible choices.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learn to understand feelings, manage worries, use helpful strategies and notice what makes us feel happy and safe.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4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recognise the wonders of nature.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spend time in nature and notice the world around me.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visited a gallery.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experience arts, culture and learning beyond the classroom.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visited a museum.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experience arts, culture and learning beyond the classroom.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learn to understand feelings, manage worries, use helpful strategies and notice what makes us feel happy and safe.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5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434340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445312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56285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visited a theatre.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457200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experience arts, culture and learning beyond the classroom.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465429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65429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stay active, try new challenges, work as a team and learn how movement helps our bodies and minds.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1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taken part in an extra-curricular physical activity.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join in with active opportunities beyond lessons.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taken part in a competitive sport.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take part, try my best and show good sportsmanship.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taken part in a team sport.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cooperate, encourage others and play fairly as a team.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stay active, try new challenges, work as a team and learn how movement helps our bodies and minds.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2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celebrate wins and manage defeats appropriately.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enjoy success and manage disappointment positively.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designed an exercise diary to include 15mins of physical activity everyday.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plan daily movement and track my active choices.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designed an exercise diary to include 30mins of physical activity everyday.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plan daily movement and track my active choices</a:t>
            </a:r>
            <a:r>
              <a:rPr lang="en-US" sz="1100" dirty="0">
                <a:solidFill>
                  <a:srgbClr val="333333"/>
                </a:solidFill>
              </a:rPr>
              <a:t>.</a:t>
            </a:r>
            <a:endParaRPr lang="en-US" sz="11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stay active, try new challenges, work as a team and learn how movement helps our bodies and minds.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3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designed an exercise diary to include 45mins of physical activity everyday.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plan daily movement and track my active choices.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designed an exercise diary to include 60mins of physical activity everyday.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plan daily movement and track my active choices.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completed my diary.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stick with a challenge and celebrate my progress.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stay active, try new challenges, work as a team and learn how movement helps our bodies and minds.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4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regularly spend time in nature.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think carefully before spending money and make sensible choices.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recognise the wonder of nature.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spend time in nature and notice the world around me.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Play a new playground game.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learn a new active game and teach it to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Keeping Physically Active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stay active, try new challenges, work as a team and learn how movement helps our bodies and minds.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5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214884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225856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236829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tried a physical activity that I have never tried before.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237744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try something new and be brave with active challenges.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245973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45973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653796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664768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75741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walked some of the way to school.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676656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make active choices as part of my da</a:t>
            </a:r>
            <a:r>
              <a:rPr lang="en-US" sz="1100" dirty="0">
                <a:solidFill>
                  <a:srgbClr val="333333"/>
                </a:solidFill>
              </a:rPr>
              <a:t>y.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684885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84885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Life Skills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practise practical skills that help us become more independent, responsible and ready for everyday life.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1 of 3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how to wash my hands.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keep myself and others healthy with good hygiene.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how to use a knife and fork.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use cutlery safely and with independence</a:t>
            </a:r>
            <a:r>
              <a:rPr lang="en-US" sz="1100" dirty="0">
                <a:solidFill>
                  <a:srgbClr val="333333"/>
                </a:solidFill>
              </a:rPr>
              <a:t>.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how to tie my shoelaces.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</a:t>
            </a:r>
            <a:r>
              <a:rPr lang="en-US" sz="1400" dirty="0" err="1">
                <a:solidFill>
                  <a:srgbClr val="333333"/>
                </a:solidFill>
              </a:rPr>
              <a:t>practise</a:t>
            </a:r>
            <a:r>
              <a:rPr lang="en-US" sz="1400" dirty="0">
                <a:solidFill>
                  <a:srgbClr val="333333"/>
                </a:solidFill>
              </a:rPr>
              <a:t> a skill that helps me be more independent.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Ambition for the future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build confidence for our next steps, learn about choices, set goals and keep trying when learning feels tricky.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1 of 3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am prepared for the next stage in my education.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am getting ready for new learning and feeling confident about what comes next</a:t>
            </a:r>
            <a:r>
              <a:rPr lang="en-US" sz="1100" dirty="0">
                <a:solidFill>
                  <a:srgbClr val="333333"/>
                </a:solidFill>
              </a:rPr>
              <a:t>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understand that there are a range of career choices.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am learning that people can choose many different jobs and pathways.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make sensible choices about what to spend my money on.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think carefully before spending money and make sensible choices.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Life Skills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practise practical skills that help us become more independent, responsible and ready for everyday life.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2 of 3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how to fasten my coat.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get ready independently for outdoor learning and play.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what an animal needs to stay healthy.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understand how to care for living things.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am learning to play a musical instrument.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develop patience and confidence through music.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Life Skills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practise practical skills that help us become more independent, responsible and ready for everyday life.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3 of 3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basic first aid.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learn how to help safely in simple first aid situations.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how to cross a road safely.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make safe choices when near roads</a:t>
            </a:r>
            <a:r>
              <a:rPr lang="en-US" sz="1100" dirty="0">
                <a:solidFill>
                  <a:srgbClr val="333333"/>
                </a:solidFill>
              </a:rPr>
              <a:t>.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follow a basic recipe with some support.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follow instructions and make something with support.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Celebrating our passport journey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A final celebration page to showcase special moments from our passport journey.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1 of 1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proud moment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am </a:t>
            </a:r>
            <a:r>
              <a:rPr lang="en-US" sz="1400" dirty="0" err="1">
                <a:solidFill>
                  <a:srgbClr val="333333"/>
                </a:solidFill>
              </a:rPr>
              <a:t>practising</a:t>
            </a:r>
            <a:r>
              <a:rPr lang="en-US" sz="1400" dirty="0">
                <a:solidFill>
                  <a:srgbClr val="333333"/>
                </a:solidFill>
              </a:rPr>
              <a:t> a skill that helps me grow in confidence and independence.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new skill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am </a:t>
            </a:r>
            <a:r>
              <a:rPr lang="en-US" sz="1400" dirty="0" err="1">
                <a:solidFill>
                  <a:srgbClr val="333333"/>
                </a:solidFill>
              </a:rPr>
              <a:t>practising</a:t>
            </a:r>
            <a:r>
              <a:rPr lang="en-US" sz="1400" dirty="0">
                <a:solidFill>
                  <a:srgbClr val="333333"/>
                </a:solidFill>
              </a:rPr>
              <a:t> a skill that helps me grow in confidence and independence.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way we helped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am </a:t>
            </a:r>
            <a:r>
              <a:rPr lang="en-US" sz="1400" dirty="0" err="1">
                <a:solidFill>
                  <a:srgbClr val="333333"/>
                </a:solidFill>
              </a:rPr>
              <a:t>practising</a:t>
            </a:r>
            <a:r>
              <a:rPr lang="en-US" sz="1400" dirty="0">
                <a:solidFill>
                  <a:srgbClr val="333333"/>
                </a:solidFill>
              </a:rPr>
              <a:t> a skill that helps me grow in confidence and independence.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Ambition for the future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build confidence for our next steps, learn about choices, set goals and keep trying when learning feels tricky.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2 of 3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take turns and listen to my teams.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listen to others and work as part of a team</a:t>
            </a:r>
            <a:r>
              <a:rPr lang="en-US" sz="1100" dirty="0">
                <a:solidFill>
                  <a:srgbClr val="333333"/>
                </a:solidFill>
              </a:rPr>
              <a:t>.</a:t>
            </a:r>
            <a:endParaRPr lang="en-US" sz="112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don’t give up when things get difficult.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keep going and try different ways when things feel hard.</a:t>
            </a:r>
            <a:endParaRPr lang="en-US" sz="112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set a goal and work hard to achieve it.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choose something to improve and work towards it step by step.</a:t>
            </a:r>
            <a:endParaRPr lang="en-US" sz="112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Ambition for the future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build confidence for our next steps, learn about choices, set goals and keep trying when learning feels tricky.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3 of 3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what British values are.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understand the values that help people live and learn together.</a:t>
            </a:r>
            <a:endParaRPr lang="en-US" sz="112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respect difference.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respect people’s differences and learn from others.</a:t>
            </a:r>
            <a:endParaRPr lang="en-US" sz="112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held a role of responsibility in the classroom.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take responsibility and help our class run smoothly.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use our voices and actions to make positive choices for our school, our community and the wider world.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1 of 4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am a good friend.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be kind, include others and make positive choices with friends.</a:t>
            </a:r>
            <a:endParaRPr lang="en-US" sz="112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make a positive contribution to the school community.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help make our school a better place for everyone.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make a positive contribution to the local community.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think about ways to help the people and places near us.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use our voices and actions to make positive choices for our school, our community and the wider world.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2 of 4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make a positive contribution to the global community.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understand that my choices can affect people and places around the world.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look after wildlife in the school community.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help make our school a better place for everyone.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play my part in protecting the environment in everyday life.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make everyday choices that help look after our planet.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use our voices and actions to make positive choices for our school, our community and the wider world.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3 of 4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 a changemaker in my school.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spot something that could be better and take action.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people have different views to mine.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listen to opinions that are different from my own.</a:t>
            </a:r>
            <a:endParaRPr lang="en-US" sz="112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disagree respectfully.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disagree politely and still show respect.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Courageous Advocacy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use our voices and actions to make positive choices for our school, our community and the wider world.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4 of 4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214884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225856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236829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visited a place of worship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237744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learn about special places and what they mean to people.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245973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45973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653796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664768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75741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experienced an aspect of a culture different to my own.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676656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learn about traditions and experiences that may be different from mine.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84885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84885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lass2_assets/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201168"/>
            <a:ext cx="9692640" cy="877824"/>
          </a:xfrm>
          <a:prstGeom prst="roundRect">
            <a:avLst>
              <a:gd name="adj" fmla="val 8333"/>
            </a:avLst>
          </a:prstGeom>
          <a:solidFill>
            <a:srgbClr val="FFF7EC">
              <a:alpha val="90000"/>
            </a:srgbClr>
          </a:solidFill>
          <a:ln w="15240">
            <a:solidFill>
              <a:srgbClr val="C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2920" y="274320"/>
            <a:ext cx="448056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Happy Mind, Happy Me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502920" y="576072"/>
            <a:ext cx="754380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3333"/>
                </a:solidFill>
              </a:rPr>
              <a:t>We learn to understand feelings, manage worries, use helpful strategies and notice what makes us feel happy and safe.</a:t>
            </a:r>
            <a:endParaRPr lang="en-US" sz="1070" dirty="0"/>
          </a:p>
        </p:txBody>
      </p:sp>
      <p:sp>
        <p:nvSpPr>
          <p:cNvPr id="6" name="Text 3"/>
          <p:cNvSpPr/>
          <p:nvPr/>
        </p:nvSpPr>
        <p:spPr>
          <a:xfrm>
            <a:off x="8275320" y="530352"/>
            <a:ext cx="132588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66666"/>
                </a:solidFill>
              </a:rPr>
              <a:t>Page 1 of 5</a:t>
            </a:r>
            <a:endParaRPr lang="en-US" sz="850" dirty="0"/>
          </a:p>
        </p:txBody>
      </p:sp>
      <p:pic>
        <p:nvPicPr>
          <p:cNvPr id="7" name="Image 1" descr="/mnt/data/class2_assets/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20" y="109728"/>
            <a:ext cx="475488" cy="5852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5328" y="329184"/>
            <a:ext cx="11430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0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Church Eaton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594360" y="6236208"/>
            <a:ext cx="11018520" cy="438912"/>
          </a:xfrm>
          <a:prstGeom prst="roundRect">
            <a:avLst>
              <a:gd name="adj" fmla="val 16667"/>
            </a:avLst>
          </a:prstGeom>
          <a:solidFill>
            <a:srgbClr val="B40000"/>
          </a:solidFill>
          <a:ln w="12700">
            <a:solidFill>
              <a:srgbClr val="8C000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49808" y="6336792"/>
            <a:ext cx="10698480" cy="155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</a:rPr>
              <a:t>School Pillars:   Curriculum      •      Diversity      •      Social Mobility</a:t>
            </a:r>
            <a:endParaRPr lang="en-US" sz="1480" dirty="0"/>
          </a:p>
        </p:txBody>
      </p:sp>
      <p:sp>
        <p:nvSpPr>
          <p:cNvPr id="11" name="Shape 7"/>
          <p:cNvSpPr/>
          <p:nvPr/>
        </p:nvSpPr>
        <p:spPr>
          <a:xfrm>
            <a:off x="502920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can identify a range of feelings in myself and others.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31520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notice feelings in myself and others.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13816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13816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17" name="Shape 13"/>
          <p:cNvSpPr/>
          <p:nvPr/>
        </p:nvSpPr>
        <p:spPr>
          <a:xfrm>
            <a:off x="4352544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462272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72000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know and can use a range of emotion vocabulary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581144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use a wider range of words to explain how I feel.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4663440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63440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8202168" y="1417320"/>
            <a:ext cx="3493008" cy="4572000"/>
          </a:xfrm>
          <a:prstGeom prst="roundRect">
            <a:avLst>
              <a:gd name="adj" fmla="val 4188"/>
            </a:avLst>
          </a:prstGeom>
          <a:solidFill>
            <a:srgbClr val="FFFFFF">
              <a:alpha val="96000"/>
            </a:srgbClr>
          </a:solidFill>
          <a:ln w="20320">
            <a:solidFill>
              <a:srgbClr val="C0000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311896" y="1527048"/>
            <a:ext cx="3273552" cy="859536"/>
          </a:xfrm>
          <a:prstGeom prst="roundRect">
            <a:avLst>
              <a:gd name="adj" fmla="val 8511"/>
            </a:avLst>
          </a:prstGeom>
          <a:solidFill>
            <a:srgbClr val="C00000"/>
          </a:solidFill>
          <a:ln w="6350">
            <a:solidFill>
              <a:srgbClr val="C0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421624" y="1609344"/>
            <a:ext cx="3054096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 have a strategy to support my own feelings and the feelings of others.</a:t>
            </a:r>
            <a:endParaRPr lang="en-US" sz="1450" dirty="0"/>
          </a:p>
        </p:txBody>
      </p:sp>
      <p:sp>
        <p:nvSpPr>
          <p:cNvPr id="26" name="Text 22"/>
          <p:cNvSpPr/>
          <p:nvPr/>
        </p:nvSpPr>
        <p:spPr>
          <a:xfrm>
            <a:off x="8430768" y="2478024"/>
            <a:ext cx="3035808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</a:rPr>
              <a:t>I can notice feelings in myself and others.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8513064" y="3291840"/>
            <a:ext cx="2871216" cy="2450592"/>
          </a:xfrm>
          <a:prstGeom prst="roundRect">
            <a:avLst>
              <a:gd name="adj" fmla="val 2985"/>
            </a:avLst>
          </a:prstGeom>
          <a:solidFill>
            <a:srgbClr val="FFFDF8"/>
          </a:solidFill>
          <a:ln w="25400">
            <a:solidFill>
              <a:srgbClr val="D73838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13064" y="4325112"/>
            <a:ext cx="2871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738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PHOTO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283e13-fea2-4353-a6de-054f5aaaaf41" xsi:nil="true"/>
    <_Flow_SignoffStatus xmlns="8b7f43eb-e1a8-4511-a904-20e243b0ab43" xsi:nil="true"/>
    <lcf76f155ced4ddcb4097134ff3c332f xmlns="8b7f43eb-e1a8-4511-a904-20e243b0ab4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244ECAA16AE498E6AE62E34857C98" ma:contentTypeVersion="18" ma:contentTypeDescription="Create a new document." ma:contentTypeScope="" ma:versionID="1d6c3004dd5f4cfda0174b926df8a0b9">
  <xsd:schema xmlns:xsd="http://www.w3.org/2001/XMLSchema" xmlns:xs="http://www.w3.org/2001/XMLSchema" xmlns:p="http://schemas.microsoft.com/office/2006/metadata/properties" xmlns:ns2="8b7f43eb-e1a8-4511-a904-20e243b0ab43" xmlns:ns3="90283e13-fea2-4353-a6de-054f5aaaaf41" targetNamespace="http://schemas.microsoft.com/office/2006/metadata/properties" ma:root="true" ma:fieldsID="8e21f795b951e05780bb91718c348ff5" ns2:_="" ns3:_="">
    <xsd:import namespace="8b7f43eb-e1a8-4511-a904-20e243b0ab43"/>
    <xsd:import namespace="90283e13-fea2-4353-a6de-054f5aaaa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f43eb-e1a8-4511-a904-20e243b0a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c1d768-7b69-4716-bf51-8cf0e54d6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83e13-fea2-4353-a6de-054f5aaaaf4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9f11675-f064-4d97-962a-dfbd6840093b}" ma:internalName="TaxCatchAll" ma:showField="CatchAllData" ma:web="90283e13-fea2-4353-a6de-054f5aaaa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54747C-C8D1-499C-B889-379EC1A87D76}">
  <ds:schemaRefs>
    <ds:schemaRef ds:uri="http://schemas.microsoft.com/office/2006/metadata/properties"/>
    <ds:schemaRef ds:uri="http://schemas.microsoft.com/office/infopath/2007/PartnerControls"/>
    <ds:schemaRef ds:uri="90283e13-fea2-4353-a6de-054f5aaaaf41"/>
    <ds:schemaRef ds:uri="8b7f43eb-e1a8-4511-a904-20e243b0ab43"/>
  </ds:schemaRefs>
</ds:datastoreItem>
</file>

<file path=customXml/itemProps2.xml><?xml version="1.0" encoding="utf-8"?>
<ds:datastoreItem xmlns:ds="http://schemas.openxmlformats.org/officeDocument/2006/customXml" ds:itemID="{C09B29C2-1762-4D58-BA36-24A348AD0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f43eb-e1a8-4511-a904-20e243b0ab43"/>
    <ds:schemaRef ds:uri="90283e13-fea2-4353-a6de-054f5aaaa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6F5853-4331-41A5-B55D-04EA2AA31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2249</Words>
  <Application>Microsoft Office PowerPoint</Application>
  <PresentationFormat>Widescreen</PresentationFormat>
  <Paragraphs>312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Eaton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 Personal Passport</dc:title>
  <dc:subject>Class 2 Personal Passport</dc:subject>
  <dc:creator>OpenAI</dc:creator>
  <cp:lastModifiedBy>Yanica Grech</cp:lastModifiedBy>
  <cp:revision>57</cp:revision>
  <dcterms:created xsi:type="dcterms:W3CDTF">2026-05-13T14:28:02Z</dcterms:created>
  <dcterms:modified xsi:type="dcterms:W3CDTF">2026-05-19T12:46:03Z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0x010100BF4244ECAA16AE498E6AE62E34857C98</vt:lpwstr>
  </property>
  <property fmtid="{D5CDD505-2E9C-101B-9397-08002B2CF9AE}" pid="3" name="MediaServiceImageTags">
    <vt:lpwstr/>
  </property>
</Properties>
</file>